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3" r:id="rId5"/>
    <p:sldId id="258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9A7D-27FD-E4C5-AADF-1C113B7DD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46180-65FE-7BB9-D66E-1F064BA13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F6BF2-8857-8BEF-78FE-076DEBEF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4DE88-C6FA-1DBF-41FB-E011314C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6FADD-F0F7-1678-AD03-AE0A0F27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6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E012-339E-D7A7-136C-7CD2F59E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D7CD0-DE76-FC2F-0A51-527AA14D7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43A77-D725-2B72-FCD3-39BA5D28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FFBE2-0F68-1329-C1D8-C310CD03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8FDB-5CDC-39AB-DE29-CB64E5D1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56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9F5B5-092A-4B83-00E1-071D1946C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2139E-D6C5-F9D9-2EA7-8C3BEF46A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4C7F-08E8-557C-0101-063BD1FB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BC6E3-34FD-F49A-F5FC-47BAAF6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CE40F-B5E0-E722-E488-1FA20522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14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F91F-4A9E-CE16-4161-9CCD8116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4E435-F3B0-3910-BF65-94173B852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488D6-9170-290B-29F7-E7A8C510F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51FF-094D-DAF0-9BED-16A582BA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976A2-3EC4-6449-B322-077CC935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2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E250-F30E-ACCC-5D70-1A58A0FA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893D5-6D7D-8BC2-4EAB-0311C6FD3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BF201-4AD5-4688-CB12-F58CD2F06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6E2B6-1BC7-D03B-ED08-79EE906C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F0E5A-56A1-7252-96D9-B806713A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87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EECE-820A-65E7-E1E1-B2D3AF86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4A71C-B5A8-3D70-6780-84E5AAC0B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4386E-BE1E-53EC-78C3-B922EC772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6EED2-4466-DE9B-F9EF-95EF2DC7C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BC385-75CC-EE3B-3B5E-8BC3A287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50A59-6FE1-75BE-6BDF-790B1A03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92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B83D-9E50-76E2-4919-BB8E7F33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0934C-84ED-4FFA-D7CE-A8D0E45A3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60CA9-D037-9BDE-4B44-96035E6E2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C83A9-F5CF-F1F9-6586-77B0D2CB8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69AEF-0F8B-BF3D-CF73-4A9CB20C8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83088-4935-6880-1DAE-2B6953AF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89001-E312-1538-8E4D-1C952F6DD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AF246F-17F6-973E-7326-F9974934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41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CCB9-D12A-718A-2266-A37C7AD2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89FA5-2E28-6E36-8496-8EF760F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9801A-5190-B767-4944-1D46102A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E5E70-A138-6864-A5D4-7C6345B0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6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93A65-9BD0-74A8-0687-47CC4694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C8B55-BD66-50B5-209F-FEAAC6A6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28954-576C-D6EB-665F-891D4C2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7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4091-A9FC-7C28-26D1-5BD36297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9C3E-C522-D976-736F-46AE5376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14CD3-45E6-0786-2D41-979B93C3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E81C8-A3E2-AE6E-C448-1B2E694C7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2B97C-792A-9311-3CBF-02802077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FC957-92AB-628C-FD89-0D577387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05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A5B-9FFB-C89F-38EA-82323993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93E71-5E6F-5B82-DCC1-E738D7276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22799-8119-ED9C-73ED-1B7300660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24920-114F-CCD4-CA63-B933711FE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11658-5F86-A660-7F34-50348527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F76DA-BCB2-C60C-8F20-B2352625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61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180B3-F8E9-F01D-E674-FD50DDB51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9A050-8970-61D6-9AD2-A515B7EC3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3E2BC-1447-C5B3-DDBC-0CFB184A7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10B8C-A5AA-4D0E-99C8-A2F85B7F00A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EAAB4-7AEC-1284-3B56-9CC29274A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AF8A8-1044-7BFE-2580-87941556F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594-C56C-48A2-9900-EC585675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8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AE6F-95F0-3E23-35D8-DBB580C4C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529" y="1286156"/>
            <a:ext cx="10174941" cy="2387600"/>
          </a:xfrm>
        </p:spPr>
        <p:txBody>
          <a:bodyPr>
            <a:normAutofit/>
          </a:bodyPr>
          <a:lstStyle/>
          <a:p>
            <a:r>
              <a:rPr lang="en-IN" sz="7200" dirty="0">
                <a:latin typeface="Aptos" panose="020B0004020202020204" pitchFamily="34" charset="0"/>
              </a:rPr>
              <a:t>The </a:t>
            </a:r>
            <a:r>
              <a:rPr lang="en-IN" sz="7200" dirty="0">
                <a:solidFill>
                  <a:srgbClr val="FF0000"/>
                </a:solidFill>
                <a:latin typeface="Aptos" panose="020B0004020202020204" pitchFamily="34" charset="0"/>
              </a:rPr>
              <a:t>Coca-Cola</a:t>
            </a:r>
            <a:br>
              <a:rPr lang="en-IN" sz="7200" dirty="0">
                <a:latin typeface="Aptos" panose="020B0004020202020204" pitchFamily="34" charset="0"/>
              </a:rPr>
            </a:br>
            <a:r>
              <a:rPr lang="en-IN" sz="7200" dirty="0">
                <a:solidFill>
                  <a:schemeClr val="accent1"/>
                </a:solidFill>
                <a:latin typeface="Aptos" panose="020B0004020202020204" pitchFamily="34" charset="0"/>
              </a:rPr>
              <a:t>AI</a:t>
            </a:r>
            <a:r>
              <a:rPr lang="en-IN" sz="7200" dirty="0">
                <a:latin typeface="Aptos" panose="020B0004020202020204" pitchFamily="34" charset="0"/>
              </a:rPr>
              <a:t> Advertisement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425FF-AA98-FD62-7DFF-263924BC0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3756"/>
            <a:ext cx="9144000" cy="165576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The Ad And It’s 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156893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ca-Cola® Masterpiece _ _30">
            <a:hlinkClick r:id="" action="ppaction://media"/>
            <a:extLst>
              <a:ext uri="{FF2B5EF4-FFF2-40B4-BE49-F238E27FC236}">
                <a16:creationId xmlns:a16="http://schemas.microsoft.com/office/drawing/2014/main" id="{2F5B1988-69EE-6F61-83D4-098CD2F843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6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BD603-9BE7-8325-AD52-32738CB1F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97" y="176422"/>
            <a:ext cx="10444005" cy="5874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B4CDB-8655-8769-B881-72513108AD13}"/>
              </a:ext>
            </a:extLst>
          </p:cNvPr>
          <p:cNvSpPr txBox="1"/>
          <p:nvPr/>
        </p:nvSpPr>
        <p:spPr>
          <a:xfrm>
            <a:off x="1479176" y="6161230"/>
            <a:ext cx="9233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Aptos" panose="020B0004020202020204" pitchFamily="34" charset="0"/>
              </a:rPr>
              <a:t>One of the drawings generated using Stable Diffusion</a:t>
            </a:r>
          </a:p>
        </p:txBody>
      </p:sp>
    </p:spTree>
    <p:extLst>
      <p:ext uri="{BB962C8B-B14F-4D97-AF65-F5344CB8AC3E}">
        <p14:creationId xmlns:p14="http://schemas.microsoft.com/office/powerpoint/2010/main" val="278563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c">
            <a:hlinkClick r:id="" action="ppaction://media"/>
            <a:extLst>
              <a:ext uri="{FF2B5EF4-FFF2-40B4-BE49-F238E27FC236}">
                <a16:creationId xmlns:a16="http://schemas.microsoft.com/office/drawing/2014/main" id="{0EFB0FDF-7EC7-870C-0350-A5F90F4AD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3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A20295-A5CF-D995-F668-310899E05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529" y="1286156"/>
            <a:ext cx="10174941" cy="2387600"/>
          </a:xfrm>
        </p:spPr>
        <p:txBody>
          <a:bodyPr>
            <a:normAutofit/>
          </a:bodyPr>
          <a:lstStyle/>
          <a:p>
            <a:r>
              <a:rPr lang="en-IN" sz="7200" dirty="0">
                <a:latin typeface="Aptos" panose="020B00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7796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471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</Words>
  <Application>Microsoft Office PowerPoint</Application>
  <PresentationFormat>Widescreen</PresentationFormat>
  <Paragraphs>4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Calibri</vt:lpstr>
      <vt:lpstr>Calibri Light</vt:lpstr>
      <vt:lpstr>Office Theme</vt:lpstr>
      <vt:lpstr>The Coca-Cola AI Advertisement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Coca-Cola AI Advertisement</dc:title>
  <dc:creator>Ajay T Shaju</dc:creator>
  <cp:lastModifiedBy>Ajay T Shaju</cp:lastModifiedBy>
  <cp:revision>3</cp:revision>
  <dcterms:created xsi:type="dcterms:W3CDTF">2023-10-08T14:17:05Z</dcterms:created>
  <dcterms:modified xsi:type="dcterms:W3CDTF">2023-10-08T14:18:16Z</dcterms:modified>
</cp:coreProperties>
</file>